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2A1FB8F0-A2AF-49C2-BA27-74691286EFC1}" type="datetimeFigureOut">
              <a:rPr lang="en-US" smtClean="0"/>
              <a:pPr/>
              <a:t>4/25/2011</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42F814F0-F76C-458D-BFD5-A18007AE90F3}"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A1FB8F0-A2AF-49C2-BA27-74691286EFC1}" type="datetimeFigureOut">
              <a:rPr lang="en-US" smtClean="0"/>
              <a:pPr/>
              <a:t>4/25/2011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F814F0-F76C-458D-BFD5-A18007AE90F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A1FB8F0-A2AF-49C2-BA27-74691286EFC1}" type="datetimeFigureOut">
              <a:rPr lang="en-US" smtClean="0"/>
              <a:pPr/>
              <a:t>4/25/2011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F814F0-F76C-458D-BFD5-A18007AE90F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A1FB8F0-A2AF-49C2-BA27-74691286EFC1}" type="datetimeFigureOut">
              <a:rPr lang="en-US" smtClean="0"/>
              <a:pPr/>
              <a:t>4/25/2011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F814F0-F76C-458D-BFD5-A18007AE90F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2A1FB8F0-A2AF-49C2-BA27-74691286EFC1}" type="datetimeFigureOut">
              <a:rPr lang="en-US" smtClean="0"/>
              <a:pPr/>
              <a:t>4/25/2011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F814F0-F76C-458D-BFD5-A18007AE90F3}"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A1FB8F0-A2AF-49C2-BA27-74691286EFC1}" type="datetimeFigureOut">
              <a:rPr lang="en-US" smtClean="0"/>
              <a:pPr/>
              <a:t>4/25/2011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2F814F0-F76C-458D-BFD5-A18007AE90F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2A1FB8F0-A2AF-49C2-BA27-74691286EFC1}" type="datetimeFigureOut">
              <a:rPr lang="en-US" smtClean="0"/>
              <a:pPr/>
              <a:t>4/25/2011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2F814F0-F76C-458D-BFD5-A18007AE90F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2A1FB8F0-A2AF-49C2-BA27-74691286EFC1}" type="datetimeFigureOut">
              <a:rPr lang="en-US" smtClean="0"/>
              <a:pPr/>
              <a:t>4/25/2011</a:t>
            </a:fld>
            <a:endParaRPr lang="en-US"/>
          </a:p>
        </p:txBody>
      </p:sp>
      <p:sp>
        <p:nvSpPr>
          <p:cNvPr id="8" name="Slide Number Placeholder 7"/>
          <p:cNvSpPr>
            <a:spLocks noGrp="1"/>
          </p:cNvSpPr>
          <p:nvPr>
            <p:ph type="sldNum" sz="quarter" idx="11"/>
          </p:nvPr>
        </p:nvSpPr>
        <p:spPr/>
        <p:txBody>
          <a:bodyPr/>
          <a:lstStyle/>
          <a:p>
            <a:fld id="{42F814F0-F76C-458D-BFD5-A18007AE90F3}" type="slidenum">
              <a:rPr lang="en-US" smtClean="0"/>
              <a:pPr/>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A1FB8F0-A2AF-49C2-BA27-74691286EFC1}" type="datetimeFigureOut">
              <a:rPr lang="en-US" smtClean="0"/>
              <a:pPr/>
              <a:t>4/25/2011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2F814F0-F76C-458D-BFD5-A18007AE90F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A1FB8F0-A2AF-49C2-BA27-74691286EFC1}" type="datetimeFigureOut">
              <a:rPr lang="en-US" smtClean="0"/>
              <a:pPr/>
              <a:t>4/25/2011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156448" y="6422064"/>
            <a:ext cx="762000" cy="365125"/>
          </a:xfrm>
        </p:spPr>
        <p:txBody>
          <a:bodyPr/>
          <a:lstStyle/>
          <a:p>
            <a:fld id="{42F814F0-F76C-458D-BFD5-A18007AE90F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fld id="{2A1FB8F0-A2AF-49C2-BA27-74691286EFC1}" type="datetimeFigureOut">
              <a:rPr lang="en-US" smtClean="0"/>
              <a:pPr/>
              <a:t>4/25/2011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2F814F0-F76C-458D-BFD5-A18007AE90F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2A1FB8F0-A2AF-49C2-BA27-74691286EFC1}" type="datetimeFigureOut">
              <a:rPr lang="en-US" smtClean="0"/>
              <a:pPr/>
              <a:t>4/25/2011</a:t>
            </a:fld>
            <a:endParaRPr lang="en-US"/>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n-US"/>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42F814F0-F76C-458D-BFD5-A18007AE90F3}"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Abraham Lincoln</a:t>
            </a:r>
            <a:endParaRPr lang="en-US" dirty="0"/>
          </a:p>
        </p:txBody>
      </p:sp>
      <p:sp>
        <p:nvSpPr>
          <p:cNvPr id="3" name="Subtitle 2"/>
          <p:cNvSpPr>
            <a:spLocks noGrp="1"/>
          </p:cNvSpPr>
          <p:nvPr>
            <p:ph type="subTitle" idx="1"/>
          </p:nvPr>
        </p:nvSpPr>
        <p:spPr/>
        <p:txBody>
          <a:bodyPr/>
          <a:lstStyle/>
          <a:p>
            <a:r>
              <a:rPr lang="en-US" dirty="0" smtClean="0"/>
              <a:t>BY Connor B</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      Abrahams </a:t>
            </a:r>
            <a:r>
              <a:rPr lang="en-US" dirty="0" smtClean="0"/>
              <a:t>Child hood</a:t>
            </a:r>
            <a:endParaRPr lang="en-US" dirty="0"/>
          </a:p>
        </p:txBody>
      </p:sp>
      <p:sp>
        <p:nvSpPr>
          <p:cNvPr id="3" name="Content Placeholder 2"/>
          <p:cNvSpPr>
            <a:spLocks noGrp="1"/>
          </p:cNvSpPr>
          <p:nvPr>
            <p:ph idx="1"/>
          </p:nvPr>
        </p:nvSpPr>
        <p:spPr/>
        <p:txBody>
          <a:bodyPr/>
          <a:lstStyle/>
          <a:p>
            <a:pPr algn="ctr">
              <a:buNone/>
            </a:pPr>
            <a:r>
              <a:rPr lang="en-US" dirty="0" smtClean="0"/>
              <a:t>Abraham Lincoln was born February 12 1809.  Abraham loved school and reading.      Abrahams name was Robert Todd Lincoln. His mother died when he was 9. HE was born in Hardin county.  </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school did Abraham Lincoln go to?</a:t>
            </a:r>
            <a:endParaRPr lang="en-US" dirty="0"/>
          </a:p>
        </p:txBody>
      </p:sp>
      <p:sp>
        <p:nvSpPr>
          <p:cNvPr id="3" name="Content Placeholder 2"/>
          <p:cNvSpPr>
            <a:spLocks noGrp="1"/>
          </p:cNvSpPr>
          <p:nvPr>
            <p:ph idx="1"/>
          </p:nvPr>
        </p:nvSpPr>
        <p:spPr/>
        <p:txBody>
          <a:bodyPr/>
          <a:lstStyle/>
          <a:p>
            <a:pPr algn="ctr"/>
            <a:r>
              <a:rPr lang="en-US" dirty="0" smtClean="0"/>
              <a:t>Abraham did not go to school he was home schooled until he was smart anof and was old anof to live by him self.</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Achievements </a:t>
            </a:r>
            <a:endParaRPr lang="en-US" dirty="0"/>
          </a:p>
        </p:txBody>
      </p:sp>
      <p:sp>
        <p:nvSpPr>
          <p:cNvPr id="3" name="Content Placeholder 2"/>
          <p:cNvSpPr>
            <a:spLocks noGrp="1"/>
          </p:cNvSpPr>
          <p:nvPr>
            <p:ph idx="1"/>
          </p:nvPr>
        </p:nvSpPr>
        <p:spPr/>
        <p:txBody>
          <a:bodyPr/>
          <a:lstStyle/>
          <a:p>
            <a:pPr algn="ctr"/>
            <a:r>
              <a:rPr lang="en-US" dirty="0" smtClean="0"/>
              <a:t>Abraham Lincoln became the16 president . He got married to Marry An Todd. Abraham had 4 children.</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Death</a:t>
            </a:r>
            <a:endParaRPr lang="en-US" dirty="0"/>
          </a:p>
        </p:txBody>
      </p:sp>
      <p:sp>
        <p:nvSpPr>
          <p:cNvPr id="3" name="Content Placeholder 2"/>
          <p:cNvSpPr>
            <a:spLocks noGrp="1"/>
          </p:cNvSpPr>
          <p:nvPr>
            <p:ph idx="1"/>
          </p:nvPr>
        </p:nvSpPr>
        <p:spPr/>
        <p:txBody>
          <a:bodyPr/>
          <a:lstStyle/>
          <a:p>
            <a:pPr algn="ctr"/>
            <a:r>
              <a:rPr lang="en-US" dirty="0" smtClean="0"/>
              <a:t>Abraham Lincoln was assonated at a table he was shot in the back of the head and died. He died April 15 1865</a:t>
            </a:r>
            <a:r>
              <a:rPr lang="en-US" smtClean="0"/>
              <a:t>.   </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chnic">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40</TotalTime>
  <Words>126</Words>
  <Application>Microsoft Office PowerPoint</Application>
  <PresentationFormat>On-screen Show (4:3)</PresentationFormat>
  <Paragraphs>10</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Technic</vt:lpstr>
      <vt:lpstr>Abraham Lincoln</vt:lpstr>
      <vt:lpstr>      Abrahams Child hood</vt:lpstr>
      <vt:lpstr>What school did Abraham Lincoln go to?</vt:lpstr>
      <vt:lpstr>             Achievements </vt:lpstr>
      <vt:lpstr>                   Death</vt:lpstr>
    </vt:vector>
  </TitlesOfParts>
  <Company>Lakeview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Abraham Lincoln</dc:title>
  <dc:creator>mbsharp</dc:creator>
  <cp:lastModifiedBy>Lakeview School District</cp:lastModifiedBy>
  <cp:revision>8</cp:revision>
  <dcterms:created xsi:type="dcterms:W3CDTF">2011-04-01T13:53:27Z</dcterms:created>
  <dcterms:modified xsi:type="dcterms:W3CDTF">2011-04-25T13:30:39Z</dcterms:modified>
</cp:coreProperties>
</file>